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94582"/>
  </p:normalViewPr>
  <p:slideViewPr>
    <p:cSldViewPr snapToGrid="0" snapToObjects="1">
      <p:cViewPr varScale="1">
        <p:scale>
          <a:sx n="105" d="100"/>
          <a:sy n="105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11:11:56.648"/>
    </inkml:context>
    <inkml:brush xml:id="br0">
      <inkml:brushProperty name="width" value="0.35" units="cm"/>
      <inkml:brushProperty name="height" value="0.35" units="cm"/>
      <inkml:brushProperty name="color" value="#242424"/>
    </inkml:brush>
  </inkml:definitions>
  <inkml:trace contextRef="#ctx0" brushRef="#br0">0 0 24575,'34'0'0,"1"0"0,-8 0 0,3 0 0,11 0 0,7 0 0,13 0 0,-1 0 0,3 0 0,-7 0 0,-13 0 0,21 0 0,-29 0 0,24 0 0,-31 0 0,1 0 0,-5 0 0,0 0 0,-2 2 0,-3-1 0,-6 0 0,1-1 0,-4 2 0,-1-2 0,2 2 0,-3-2 0,4 0 0,-4 0 0,3 2 0,-3-2 0,3 2 0,-1-2 0,2 2 0,0-2 0,0 2 0,0 0 0,0-2 0,-2 3 0,1-2 0,-3 2 0,1-3 0,0 4 0,0-4 0,1 2 0,-2-1 0,1 0 0,0 1 0,1-1 0,1 0 0,-2-1 0,2 0 0,-1 0 0,0 0 0,-1 0 0,0 0 0,0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C694D-8CA1-3C4F-9AC2-81E4BCA57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6990CE-7536-8244-98AA-3FDF8A65E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F7953-C99A-6644-8F2D-5FEE25FD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2C8BF-7CB4-5142-93C1-E2B65990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6EA93-A0BA-1A4C-9FEF-BF96200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47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BDC7-D221-E148-B59D-BF5EF399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7CF4D8-79D9-E245-B91D-1A59D5C2A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A0C3F7-9979-734A-A2EE-7EAB01B3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B2243-5BC7-084F-B208-1A3AB3E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E378E-F288-B841-B6BA-866D698C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8AC466-E6E5-0D45-9A34-3B10496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3E29C1-81B0-7243-B798-B35D05817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470B4B-6076-6A45-AE5C-D11A1128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B785B-EC50-C14A-917A-847AA601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BCCFBF-BEB2-984C-A0F7-FFCEE55E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812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9723E-5C15-3440-844C-4A705F97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91457-F443-4346-A244-9BD09793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81CB1-B07B-1A42-A63B-BE0928FF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C55885-65B7-7342-B7B0-7676E022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DB953-8A73-EE49-ABE7-C5FC1E90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03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772E7-1A58-BF47-9C49-FC8DC847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ED473-5D52-EF49-8205-E5A4098C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80D3F-034E-CB48-8BDF-38DA59CA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EAB69D-1296-794E-BD18-9E2C9FC5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175C6-8BAD-5E41-9ED3-7E8C1591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70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6EE98-87EE-F541-ACF6-470CCC30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AA83B-7146-A44C-9488-E5F3C23FC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6399C1-3C82-FF41-B8C0-83698775C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5E178E-3F96-DE4A-ADD6-147A0E72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9559FE-1BB2-1044-BC8F-92948323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1093D5-96A8-6847-B0CD-9727FF09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02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3D833-68B3-9842-A9AC-26C6FD71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E2D64-5123-9840-AD5E-364806BF7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0FED3F-5779-DE44-91CD-19F2C336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5B8208-5153-7743-9331-A142E660A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9457DE-D76F-0A44-BE0D-B79B4CE63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FA3E65-51CF-4548-9245-D773C2CD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2CAB00-14C8-B14B-8D98-46EABAA3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AD273F-A5B1-1940-B8F6-94C2A291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31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3980E-9F4A-A749-B236-364B2520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ECC3F0-6522-EE48-9C89-CACCABEF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003910-62C4-9F47-987B-E4B62346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A0DA7-BA2D-034A-BC48-04E36ABC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5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42DDC8-EF3D-0543-A407-53BC2A0E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C7A8FE-7F50-E043-B8BC-38C40553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8D92F-A0EF-5140-B3C1-73D6F9A6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27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BDD0-100E-7445-97A2-357D99DD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3375A-E969-614B-BAC1-32555234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48B53A-9521-DC40-BD5B-F8247BCD5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D8D60C-0CE9-C94B-9ACA-1E9D910C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850B17-AEEA-FC4F-A212-A8F0ADCD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A71415-588E-D747-B904-59FD00E2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13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477E5-93F8-9345-88C1-0D2C7D3B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EB3895-A7F2-A94F-A02B-4388AB563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F8A33C-264F-6449-BCCC-4E2F02EA4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51EB6-D0AF-1747-94DC-1FC8CE33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97F188-E436-964D-800D-99F7A4A3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F07802-F0E6-904E-9201-F1FBB74F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75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37BF4D-3EE0-094F-87CA-CCDBCCD63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EB7AF5-B33D-A943-8417-1605892BF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E99DB-58A3-D34E-840F-1A6F0EB1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3C100-72C5-FB46-A70A-318E9F862DAA}" type="datetimeFigureOut">
              <a:rPr kumimoji="1" lang="zh-CN" altLang="en-US" smtClean="0"/>
              <a:t>2019/12/4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B0A5CE-65AE-A746-9480-B0D279E3E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F2A5F-BD1B-C140-A5E4-9725E5696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E2ECA-809B-3C41-A82E-77E4CFA95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598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BB718E-1D96-C349-A1CF-5FA8E36DA93A}"/>
              </a:ext>
            </a:extLst>
          </p:cNvPr>
          <p:cNvSpPr txBox="1"/>
          <p:nvPr/>
        </p:nvSpPr>
        <p:spPr>
          <a:xfrm>
            <a:off x="1479884" y="757989"/>
            <a:ext cx="42963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备忘录</a:t>
            </a:r>
            <a:endParaRPr kumimoji="1" lang="en-US" altLang="zh-CN" dirty="0"/>
          </a:p>
          <a:p>
            <a:r>
              <a:rPr kumimoji="1" lang="zh-CN" altLang="en-US" dirty="0"/>
              <a:t>内存告急靠它</a:t>
            </a:r>
            <a:endParaRPr kumimoji="1" lang="en-US" altLang="zh-CN" dirty="0"/>
          </a:p>
          <a:p>
            <a:r>
              <a:rPr kumimoji="1" lang="zh-CN" altLang="en-US" dirty="0"/>
              <a:t>记琐事也靠它</a:t>
            </a:r>
            <a:endParaRPr kumimoji="1" lang="en-US" altLang="zh-CN" dirty="0"/>
          </a:p>
          <a:p>
            <a:r>
              <a:rPr kumimoji="1" lang="zh-CN" altLang="en-US" dirty="0"/>
              <a:t>优点：操作简单 实用方便  分类方式合理</a:t>
            </a:r>
            <a:endParaRPr kumimoji="1" lang="en-US" altLang="zh-CN" dirty="0"/>
          </a:p>
          <a:p>
            <a:r>
              <a:rPr kumimoji="1" lang="zh-CN" altLang="en-US" dirty="0"/>
              <a:t>缺点：硬核工具欠缺  导出格式较单一</a:t>
            </a:r>
            <a:endParaRPr kumimoji="1" lang="en-US" altLang="zh-CN" dirty="0"/>
          </a:p>
          <a:p>
            <a:r>
              <a:rPr kumimoji="1" lang="zh-CN" altLang="en-US" dirty="0"/>
              <a:t>推荐指数：四星</a:t>
            </a:r>
            <a:endParaRPr kumimoji="1" lang="en-US" altLang="zh-CN" dirty="0"/>
          </a:p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秒杀</a:t>
            </a:r>
            <a:r>
              <a:rPr kumimoji="1" lang="en-US" altLang="zh-CN" dirty="0" err="1"/>
              <a:t>ddl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23DE7-6141-584A-87F1-C086B61B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00" y="2764577"/>
            <a:ext cx="1713627" cy="3709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B161CC-E16A-464D-9F31-F7DA783A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27" y="2764577"/>
            <a:ext cx="1713627" cy="37096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035351-2F7D-0847-8F66-0825641E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3423"/>
            <a:ext cx="1810605" cy="32188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076DA7-D1DF-6947-A23E-0533A7B03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546" y="263423"/>
            <a:ext cx="1810605" cy="32188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B6909D-37DE-5747-9E7C-353706238D9E}"/>
              </a:ext>
            </a:extLst>
          </p:cNvPr>
          <p:cNvSpPr txBox="1"/>
          <p:nvPr/>
        </p:nvSpPr>
        <p:spPr>
          <a:xfrm>
            <a:off x="6750424" y="6104965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Tip</a:t>
            </a:r>
            <a:r>
              <a:rPr kumimoji="1" lang="zh-CN" altLang="en-US" dirty="0"/>
              <a:t>：全都罗列在一页上有没有很爽</a:t>
            </a:r>
          </a:p>
        </p:txBody>
      </p:sp>
    </p:spTree>
    <p:extLst>
      <p:ext uri="{BB962C8B-B14F-4D97-AF65-F5344CB8AC3E}">
        <p14:creationId xmlns:p14="http://schemas.microsoft.com/office/powerpoint/2010/main" val="425224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02F979F-1F01-B24D-AB99-BCB8BEFB6D9E}"/>
              </a:ext>
            </a:extLst>
          </p:cNvPr>
          <p:cNvSpPr txBox="1"/>
          <p:nvPr/>
        </p:nvSpPr>
        <p:spPr>
          <a:xfrm>
            <a:off x="558140" y="510639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Goodnotes&amp;notability</a:t>
            </a:r>
            <a:endParaRPr kumimoji="1" lang="en-US" altLang="zh-CN" dirty="0"/>
          </a:p>
          <a:p>
            <a:r>
              <a:rPr kumimoji="1" lang="zh-CN" altLang="en-US" dirty="0"/>
              <a:t>笔记场上两大竞争对手</a:t>
            </a:r>
            <a:endParaRPr kumimoji="1" lang="en-US" altLang="zh-CN" dirty="0"/>
          </a:p>
          <a:p>
            <a:r>
              <a:rPr kumimoji="1" lang="zh-CN" altLang="en-US" dirty="0"/>
              <a:t>各有千秋</a:t>
            </a:r>
            <a:endParaRPr kumimoji="1" lang="en-US" altLang="zh-CN" dirty="0"/>
          </a:p>
          <a:p>
            <a:r>
              <a:rPr kumimoji="1" lang="zh-CN" altLang="en-US" dirty="0"/>
              <a:t>双双五星推荐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81DE12-3E9F-9446-9D71-42936271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6"/>
          <a:stretch/>
        </p:blipFill>
        <p:spPr>
          <a:xfrm>
            <a:off x="4166403" y="879971"/>
            <a:ext cx="7467457" cy="51835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D4B3BF6-8902-4144-BEDF-9E71AC0F1594}"/>
              </a:ext>
            </a:extLst>
          </p:cNvPr>
          <p:cNvSpPr txBox="1"/>
          <p:nvPr/>
        </p:nvSpPr>
        <p:spPr>
          <a:xfrm>
            <a:off x="570016" y="2173184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比较优势：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纸张选择 </a:t>
            </a:r>
            <a:r>
              <a:rPr kumimoji="1" lang="en-US" altLang="zh-CN" dirty="0" err="1"/>
              <a:t>goodnotes</a:t>
            </a:r>
            <a:r>
              <a:rPr kumimoji="1" lang="zh-CN" altLang="en-US" dirty="0"/>
              <a:t> 胜</a:t>
            </a:r>
          </a:p>
        </p:txBody>
      </p:sp>
    </p:spTree>
    <p:extLst>
      <p:ext uri="{BB962C8B-B14F-4D97-AF65-F5344CB8AC3E}">
        <p14:creationId xmlns:p14="http://schemas.microsoft.com/office/powerpoint/2010/main" val="199279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D7CD55-9180-6644-8751-A9D2EE9C250A}"/>
              </a:ext>
            </a:extLst>
          </p:cNvPr>
          <p:cNvSpPr txBox="1"/>
          <p:nvPr/>
        </p:nvSpPr>
        <p:spPr>
          <a:xfrm>
            <a:off x="1056904" y="23750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比较优势：</a:t>
            </a:r>
            <a:endParaRPr kumimoji="1" lang="en-US" altLang="zh-CN" dirty="0"/>
          </a:p>
          <a:p>
            <a:r>
              <a:rPr kumimoji="1" lang="zh-CN" altLang="en-US" dirty="0"/>
              <a:t>交互 </a:t>
            </a:r>
            <a:r>
              <a:rPr kumimoji="1" lang="en-US" altLang="zh-CN" dirty="0" err="1"/>
              <a:t>nb</a:t>
            </a:r>
            <a:r>
              <a:rPr kumimoji="1" lang="zh-CN" altLang="en-US" dirty="0"/>
              <a:t> 胜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橡皮擦效果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3EE0AC-CB15-5E40-A37D-204D796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95" y="254000"/>
            <a:ext cx="444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3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B81CB8-DB56-F741-A170-5FBFDC6165FC}"/>
              </a:ext>
            </a:extLst>
          </p:cNvPr>
          <p:cNvSpPr txBox="1"/>
          <p:nvPr/>
        </p:nvSpPr>
        <p:spPr>
          <a:xfrm>
            <a:off x="902525" y="4037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画图</a:t>
            </a:r>
            <a:endParaRPr kumimoji="1" lang="en-US" altLang="zh-CN" dirty="0"/>
          </a:p>
          <a:p>
            <a:r>
              <a:rPr kumimoji="1" lang="zh-CN" altLang="en-US" dirty="0"/>
              <a:t>终点长按即可绘出规整形状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674AD8-83E6-2C47-90A8-06B642A5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768" y="403761"/>
            <a:ext cx="444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0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121103-B710-364D-8E61-591C0AE60F3C}"/>
              </a:ext>
            </a:extLst>
          </p:cNvPr>
          <p:cNvSpPr txBox="1"/>
          <p:nvPr/>
        </p:nvSpPr>
        <p:spPr>
          <a:xfrm>
            <a:off x="1068779" y="463138"/>
            <a:ext cx="3310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笔</a:t>
            </a:r>
            <a:endParaRPr kumimoji="1" lang="en-US" altLang="zh-CN" dirty="0"/>
          </a:p>
          <a:p>
            <a:r>
              <a:rPr kumimoji="1" lang="en-US" altLang="zh-CN" dirty="0" err="1"/>
              <a:t>Goodnotes</a:t>
            </a:r>
            <a:r>
              <a:rPr kumimoji="1" lang="zh-CN" altLang="en-US" dirty="0"/>
              <a:t>胜</a:t>
            </a:r>
            <a:endParaRPr kumimoji="1" lang="en-US" altLang="zh-CN" dirty="0"/>
          </a:p>
          <a:p>
            <a:r>
              <a:rPr kumimoji="1" lang="zh-CN" altLang="en-US" dirty="0"/>
              <a:t>种类多样 选择方便 触控感良好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F28286-0C43-BF4D-AFAF-BD33C873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02" y="633858"/>
            <a:ext cx="4322946" cy="55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25FD18-BCE7-B249-BE73-1FFD251B5105}"/>
              </a:ext>
            </a:extLst>
          </p:cNvPr>
          <p:cNvSpPr txBox="1"/>
          <p:nvPr/>
        </p:nvSpPr>
        <p:spPr>
          <a:xfrm>
            <a:off x="973777" y="451262"/>
            <a:ext cx="2786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分档归类</a:t>
            </a:r>
            <a:endParaRPr kumimoji="1" lang="en-US" altLang="zh-CN" dirty="0"/>
          </a:p>
          <a:p>
            <a:r>
              <a:rPr kumimoji="1" lang="zh-CN" altLang="en-US" dirty="0"/>
              <a:t>平了吧 根据个人喜好而定</a:t>
            </a:r>
            <a:endParaRPr kumimoji="1" lang="en-US" altLang="zh-CN" dirty="0"/>
          </a:p>
          <a:p>
            <a:r>
              <a:rPr kumimoji="1" lang="en-US" altLang="zh-CN" dirty="0" err="1"/>
              <a:t>Gn</a:t>
            </a:r>
            <a:r>
              <a:rPr kumimoji="1"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F6A597-5017-8E46-861E-B88902A1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35" y="1163782"/>
            <a:ext cx="3803177" cy="54448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852EB3-3AFD-5B4F-9B79-1383D0067C4E}"/>
              </a:ext>
            </a:extLst>
          </p:cNvPr>
          <p:cNvSpPr txBox="1"/>
          <p:nvPr/>
        </p:nvSpPr>
        <p:spPr>
          <a:xfrm>
            <a:off x="6222670" y="115190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Nb</a:t>
            </a:r>
            <a:r>
              <a:rPr kumimoji="1" lang="zh-CN" altLang="en-US" dirty="0"/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858F37-22C9-DB4B-94A9-4150498A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94" y="1039091"/>
            <a:ext cx="3976829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BB718E-1D96-C349-A1CF-5FA8E36DA93A}"/>
              </a:ext>
            </a:extLst>
          </p:cNvPr>
          <p:cNvSpPr txBox="1"/>
          <p:nvPr/>
        </p:nvSpPr>
        <p:spPr>
          <a:xfrm>
            <a:off x="1479884" y="757989"/>
            <a:ext cx="5884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找不到</a:t>
            </a:r>
            <a:r>
              <a:rPr kumimoji="1" lang="en-US" altLang="zh-CN" dirty="0"/>
              <a:t>pdf</a:t>
            </a:r>
            <a:r>
              <a:rPr kumimoji="1" lang="zh-CN" altLang="en-US" dirty="0"/>
              <a:t>资源怎么办？原来备忘录也可以用来扫描！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在线媒体 1" descr="备忘录.mp4">
            <a:hlinkClick r:id="" action="ppaction://media"/>
            <a:extLst>
              <a:ext uri="{FF2B5EF4-FFF2-40B4-BE49-F238E27FC236}">
                <a16:creationId xmlns:a16="http://schemas.microsoft.com/office/drawing/2014/main" id="{314B8610-4EB7-6748-B7BC-A4DE174B5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302" r="34705"/>
          <a:stretch/>
        </p:blipFill>
        <p:spPr>
          <a:xfrm>
            <a:off x="1748118" y="1219654"/>
            <a:ext cx="2993264" cy="54326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5CE9F5-5A14-AD4C-BA0D-0268FF8A6C6D}"/>
              </a:ext>
            </a:extLst>
          </p:cNvPr>
          <p:cNvSpPr txBox="1"/>
          <p:nvPr/>
        </p:nvSpPr>
        <p:spPr>
          <a:xfrm>
            <a:off x="5674659" y="6266329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Tip</a:t>
            </a:r>
            <a:r>
              <a:rPr kumimoji="1" lang="zh-CN" altLang="en-US" dirty="0"/>
              <a:t>：可以直接用来拍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哦！</a:t>
            </a:r>
          </a:p>
        </p:txBody>
      </p:sp>
    </p:spTree>
    <p:extLst>
      <p:ext uri="{BB962C8B-B14F-4D97-AF65-F5344CB8AC3E}">
        <p14:creationId xmlns:p14="http://schemas.microsoft.com/office/powerpoint/2010/main" val="36117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2E3363-BD2A-0448-810B-9EDBDD327E03}"/>
              </a:ext>
            </a:extLst>
          </p:cNvPr>
          <p:cNvSpPr txBox="1"/>
          <p:nvPr/>
        </p:nvSpPr>
        <p:spPr>
          <a:xfrm>
            <a:off x="537882" y="336176"/>
            <a:ext cx="29065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Onenote</a:t>
            </a:r>
            <a:endParaRPr kumimoji="1" lang="en-US" altLang="zh-CN" dirty="0"/>
          </a:p>
          <a:p>
            <a:r>
              <a:rPr kumimoji="1" lang="zh-CN" altLang="en-US" dirty="0"/>
              <a:t>微软经典 超人气笔记</a:t>
            </a:r>
            <a:endParaRPr kumimoji="1" lang="en-US" altLang="zh-CN" dirty="0"/>
          </a:p>
          <a:p>
            <a:r>
              <a:rPr kumimoji="1" lang="zh-CN" altLang="en-US" dirty="0"/>
              <a:t>推荐指数：五星 </a:t>
            </a:r>
            <a:endParaRPr kumimoji="1" lang="en-US" altLang="zh-CN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分类层次感强 功能强大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A0A1C6-1EB8-CC4C-9149-31982B10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47" y="1213339"/>
            <a:ext cx="3953131" cy="5270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9074744-5016-C843-B2A5-9C9E12FFD419}"/>
                  </a:ext>
                </a:extLst>
              </p14:cNvPr>
              <p14:cNvContentPartPr/>
              <p14:nvPr/>
            </p14:nvContentPartPr>
            <p14:xfrm>
              <a:off x="3808225" y="1959028"/>
              <a:ext cx="424080" cy="136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9074744-5016-C843-B2A5-9C9E12FFD4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5225" y="1896028"/>
                <a:ext cx="54972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41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A27D3D-86A2-AA49-987C-673C04FF2EE5}"/>
              </a:ext>
            </a:extLst>
          </p:cNvPr>
          <p:cNvSpPr txBox="1"/>
          <p:nvPr/>
        </p:nvSpPr>
        <p:spPr>
          <a:xfrm>
            <a:off x="823965" y="371789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待办事项 自定义符号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DEF6B4-406A-5049-9457-CB3EAEA5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" y="1205802"/>
            <a:ext cx="6591204" cy="40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44D3D9-C4F0-F64B-A04A-E1F47F4F3BE8}"/>
              </a:ext>
            </a:extLst>
          </p:cNvPr>
          <p:cNvSpPr txBox="1"/>
          <p:nvPr/>
        </p:nvSpPr>
        <p:spPr>
          <a:xfrm>
            <a:off x="753626" y="673240"/>
            <a:ext cx="33473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r>
              <a:rPr kumimoji="1" lang="zh-CN" altLang="en-US" dirty="0"/>
              <a:t>加密分区还存在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（避雷！）</a:t>
            </a:r>
            <a:endParaRPr kumimoji="1" lang="en-US" altLang="zh-CN" dirty="0"/>
          </a:p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老师发的</a:t>
            </a:r>
            <a:r>
              <a:rPr kumimoji="1" lang="en-US" altLang="zh-CN" dirty="0"/>
              <a:t>pdf</a:t>
            </a:r>
            <a:r>
              <a:rPr kumimoji="1" lang="zh-CN" altLang="en-US" dirty="0"/>
              <a:t>就收在这吧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42B16-3AAD-274A-8B29-DC8F231A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9" y="1630086"/>
            <a:ext cx="7853481" cy="49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28DAAD-8A42-1F4C-9BCD-423415639E35}"/>
              </a:ext>
            </a:extLst>
          </p:cNvPr>
          <p:cNvSpPr txBox="1"/>
          <p:nvPr/>
        </p:nvSpPr>
        <p:spPr>
          <a:xfrm>
            <a:off x="740979" y="4572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记笔记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E35CD0-F4DD-FC4A-A119-938A7924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6" y="1103531"/>
            <a:ext cx="8493664" cy="53174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EE5400-C210-6746-9E3D-FCD80E97C454}"/>
              </a:ext>
            </a:extLst>
          </p:cNvPr>
          <p:cNvSpPr txBox="1"/>
          <p:nvPr/>
        </p:nvSpPr>
        <p:spPr>
          <a:xfrm>
            <a:off x="9711559" y="3421117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Tip</a:t>
            </a:r>
            <a:r>
              <a:rPr kumimoji="1" lang="zh-CN" altLang="en-US" dirty="0"/>
              <a:t>：支持多窗口记笔记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C89945-93D8-C141-9508-A960ADE6A1F9}"/>
              </a:ext>
            </a:extLst>
          </p:cNvPr>
          <p:cNvSpPr/>
          <p:nvPr/>
        </p:nvSpPr>
        <p:spPr>
          <a:xfrm>
            <a:off x="618806" y="1524000"/>
            <a:ext cx="288506" cy="538716"/>
          </a:xfrm>
          <a:custGeom>
            <a:avLst/>
            <a:gdLst>
              <a:gd name="connsiteX0" fmla="*/ 0 w 288506"/>
              <a:gd name="connsiteY0" fmla="*/ 0 h 538716"/>
              <a:gd name="connsiteX1" fmla="*/ 288506 w 288506"/>
              <a:gd name="connsiteY1" fmla="*/ 0 h 538716"/>
              <a:gd name="connsiteX2" fmla="*/ 288506 w 288506"/>
              <a:gd name="connsiteY2" fmla="*/ 538716 h 538716"/>
              <a:gd name="connsiteX3" fmla="*/ 0 w 288506"/>
              <a:gd name="connsiteY3" fmla="*/ 538716 h 538716"/>
              <a:gd name="connsiteX4" fmla="*/ 0 w 288506"/>
              <a:gd name="connsiteY4" fmla="*/ 0 h 53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06" h="538716" extrusionOk="0">
                <a:moveTo>
                  <a:pt x="0" y="0"/>
                </a:moveTo>
                <a:cubicBezTo>
                  <a:pt x="103274" y="-25380"/>
                  <a:pt x="234272" y="-8200"/>
                  <a:pt x="288506" y="0"/>
                </a:cubicBezTo>
                <a:cubicBezTo>
                  <a:pt x="258414" y="55316"/>
                  <a:pt x="332306" y="283061"/>
                  <a:pt x="288506" y="538716"/>
                </a:cubicBezTo>
                <a:cubicBezTo>
                  <a:pt x="240666" y="517865"/>
                  <a:pt x="121053" y="530216"/>
                  <a:pt x="0" y="538716"/>
                </a:cubicBezTo>
                <a:cubicBezTo>
                  <a:pt x="-25248" y="378902"/>
                  <a:pt x="-44177" y="1679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98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14408-40E3-3F42-8BEA-35A72DE16F16}"/>
              </a:ext>
            </a:extLst>
          </p:cNvPr>
          <p:cNvSpPr txBox="1"/>
          <p:nvPr/>
        </p:nvSpPr>
        <p:spPr>
          <a:xfrm>
            <a:off x="740979" y="4572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记笔记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9F9F4-C1AC-9342-900C-6ECC67D9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0" y="1224722"/>
            <a:ext cx="8551506" cy="53617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2DFF59-16EB-3A40-BF42-525DDB2AFFC4}"/>
              </a:ext>
            </a:extLst>
          </p:cNvPr>
          <p:cNvSpPr txBox="1"/>
          <p:nvPr/>
        </p:nvSpPr>
        <p:spPr>
          <a:xfrm>
            <a:off x="9995338" y="3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支持一键截屏</a:t>
            </a:r>
          </a:p>
        </p:txBody>
      </p:sp>
    </p:spTree>
    <p:extLst>
      <p:ext uri="{BB962C8B-B14F-4D97-AF65-F5344CB8AC3E}">
        <p14:creationId xmlns:p14="http://schemas.microsoft.com/office/powerpoint/2010/main" val="358968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2B6D37-67F0-4840-9EB9-F600CB3DD6B2}"/>
              </a:ext>
            </a:extLst>
          </p:cNvPr>
          <p:cNvSpPr txBox="1"/>
          <p:nvPr/>
        </p:nvSpPr>
        <p:spPr>
          <a:xfrm>
            <a:off x="740979" y="4572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记笔记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C7B02-C9CB-724E-9FF8-19B34B7E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9" y="1103531"/>
            <a:ext cx="8694788" cy="54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6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2B6D37-67F0-4840-9EB9-F600CB3DD6B2}"/>
              </a:ext>
            </a:extLst>
          </p:cNvPr>
          <p:cNvSpPr txBox="1"/>
          <p:nvPr/>
        </p:nvSpPr>
        <p:spPr>
          <a:xfrm>
            <a:off x="740979" y="4572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使用场景：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记笔记</a:t>
            </a:r>
          </a:p>
        </p:txBody>
      </p:sp>
    </p:spTree>
    <p:extLst>
      <p:ext uri="{BB962C8B-B14F-4D97-AF65-F5344CB8AC3E}">
        <p14:creationId xmlns:p14="http://schemas.microsoft.com/office/powerpoint/2010/main" val="380643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218</Words>
  <Application>Microsoft Macintosh PowerPoint</Application>
  <PresentationFormat>宽屏</PresentationFormat>
  <Paragraphs>50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tfv</dc:creator>
  <cp:lastModifiedBy>tfv</cp:lastModifiedBy>
  <cp:revision>14</cp:revision>
  <dcterms:created xsi:type="dcterms:W3CDTF">2019-12-01T05:51:01Z</dcterms:created>
  <dcterms:modified xsi:type="dcterms:W3CDTF">2019-12-04T10:15:28Z</dcterms:modified>
</cp:coreProperties>
</file>